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วันนี้เราจะมาเล่านิทานเรื่องกระต่ายกับเต่า นิทานแสนอบอุ่นเกี่ยวกับความพยายาม ความอดทน และมิตรภาพ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ในป่าใหญ่แห่งหนึ่ง มีกระต่ายตัวหนึ่งที่วิ่งเร็วที่สุด และเต่าตัวหนึ่งที่เดินช้า แต่เต่าเป็นเพื่อนที่ใจดีและไม่ยอมแพ้ง่าย 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วันหนึ่งกระต่ายเห็นเต่าเดินช้า ๆ จึงพูดว่า “เต่าเอ๋ย เจ้าเดินช้าจัง มาแข่งวิ่งกับข้าไหม” เต่ายิ้มแล้วตอบว่า “ได้สิ เราจะพยายามเต็มที่”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สัตว์ทุกตัวมาช่วยเชียร์ เมื่อได้ยินสัญญาณเริ่ม กระต่ายก็วิ่งออกไปอย่างรวดเร็ว ส่วนเต่าค่อย ๆ ก้าวไปข้างหน้าอย่างตั้งใจ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กระต่ายวิ่งเร็วมากจนทิ้งเต่าไว้ไกล กระต่ายคิดว่า เต่ายังอยู่อีกไกล ข้าพักสักนิดก็ยังชนะได้แน่นอน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กระต่ายนอนลงใต้ต้นไม้ใหญ่ ลมเย็นพัดมาเบา ๆ แล้วกระต่ายก็หลับไป ส่วนเต่ายังค่อย ๆ เดินต่อ ไม่หยุดพัก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แม้เต่าจะเดินช้า แต่เต่าก็ไม่หยุด เต่าพูดกับตัวเองว่า แค่เดินต่อไปทีละก้าว เราก็จะถึงเส้นชัยได้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เมื่อกระต่ายตื่นขึ้นมาก็ตกใจ รีบวิ่งไปที่เส้นชัย แต่เต่าเดินถึงเส้นชัยก่อนแล้ว สัตว์ทุกตัวปรบมือให้เต่าด้วยความดีใจ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นิทานเรื่องนี้สอนให้เรารู้ว่า อย่าประมาท และอย่าหัวเราะเยาะผู้อื่น ถ้าเราพยายามอย่างสม่ำเสมอ เราก็ทำสิ่งสำคัญให้สำเร็จได้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">
    <p:bg>
      <p:bgPr>
        <a:solidFill>
          <a:srgbClr val="FFF8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arm_colorful_highly_detailed_illustration_of_batch_8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804672" y="658368"/>
            <a:ext cx="5532120" cy="2057400"/>
          </a:xfrm>
          <a:prstGeom prst="roundRect">
            <a:avLst>
              <a:gd name="adj" fmla="val 8000"/>
            </a:avLst>
          </a:prstGeom>
          <a:solidFill>
            <a:srgbClr val="FFF4C8">
              <a:alpha val="93000"/>
            </a:srgbClr>
          </a:solidFill>
          <a:ln w="12700">
            <a:solidFill>
              <a:srgbClr val="FFFFFF">
                <a:alpha val="30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8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1078992" y="868680"/>
            <a:ext cx="5074920" cy="78638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indent="0" marL="0">
              <a:buNone/>
            </a:pPr>
            <a:r>
              <a:rPr lang="en-US" sz="4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กระต่ายกับเต่า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1115568" y="1719072"/>
            <a:ext cx="507492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200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นิทานภาพประกอบสำหรับเด็ก 3–7 ปี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115568" y="2176272"/>
            <a:ext cx="2880360" cy="274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8C5A25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Storybook Presentation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ute_storybook_illustration_in_a_soft_w_batch_1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เพื่อนสองตัวในป่าใหญ่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กระต่ายวิ่งเร็วมาก ส่วนเต่าเดินช้าแต่ใจเย็น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heerful_storybook_style_cartoon_illust_batch_2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กระต่ายท้าประลอง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“มาแข่งวิ่งกันไหม?” กระต่ายพูดอย่างมั่นใจ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ute_storybook_style_illustration_of_a_batch_3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เริ่มการแข่งขัน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กระต่ายพุ่งไปข้างหน้า ส่วนเต่าค่อย ๆ เดินทีละก้าว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olorful_storybook_children_s_illustrat_batch_4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กระต่ายนำไปไกล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กระต่ายคิดว่า “เต่าตามไม่ทันหรอก!”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colorful_whimsical_storybook_style_illustratio_batch_5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กระต่ายเผลอหลับ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ใต้ร่มไม้เย็น ๆ กระต่ายหลับสบาย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olorful_storybook_cartoon_illustration_batch_6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เต่าไม่ยอมแพ้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ทีละก้าว…ทีละก้าว…เต่าเข้าใกล้เส้นชัย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heerful_cartoon_illustration_of_a_fores_batch_7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เต่าถึงเส้นชัยก่อน!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กระต่ายตื่นขึ้นมา แต่เต่าชนะแล้ว</a:t>
            </a: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9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arm_colorful_highly_detailed_illustration_of_batch_8.png">    </p:cNvPr>
          <p:cNvPicPr>
            <a:picLocks noChangeAspect="1"/>
          </p:cNvPicPr>
          <p:nvPr/>
        </p:nvPicPr>
        <p:blipFill>
          <a:blip r:embed="rId1"/>
          <a:srcRect l="0" r="0"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5074920"/>
            <a:ext cx="11173968" cy="1252728"/>
          </a:xfrm>
          <a:prstGeom prst="roundRect">
            <a:avLst>
              <a:gd name="adj" fmla="val 13139"/>
            </a:avLst>
          </a:prstGeom>
          <a:solidFill>
            <a:srgbClr val="FFF5D6">
              <a:alpha val="9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  <a:effectLst>
            <a:outerShdw sx="100000" sy="100000" kx="0" ky="0" algn="bl" rotWithShape="0" blurRad="12700" dist="50800" dir="2700000">
              <a:srgbClr val="000000">
                <a:alpha val="15000"/>
              </a:srgbClr>
            </a:outerShdw>
          </a:effectLst>
        </p:spPr>
      </p:sp>
      <p:sp>
        <p:nvSpPr>
          <p:cNvPr id="4" name="Text 1"/>
          <p:cNvSpPr/>
          <p:nvPr/>
        </p:nvSpPr>
        <p:spPr>
          <a:xfrm>
            <a:off x="859536" y="5266944"/>
            <a:ext cx="10469880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1800" b="1" dirty="0">
                <a:solidFill>
                  <a:srgbClr val="376B43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ข้อคิดจากนิทาน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859536" y="5632704"/>
            <a:ext cx="10469880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1B2A4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ความพยายามและความสม่ำเสมอ ช่วยให้เราไปถึงเป้าหมายได้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Tha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Tha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กระต่ายกับเต่า</dc:title>
  <dc:subject>นิทานกระต่ายกับเต่า สำหรับเด็ก 3-7 ปี</dc:subject>
  <dc:creator>OpenAI</dc:creator>
  <cp:lastModifiedBy>OpenAI</cp:lastModifiedBy>
  <cp:revision>1</cp:revision>
  <dcterms:created xsi:type="dcterms:W3CDTF">2026-08-17T07:23:49Z</dcterms:created>
  <dcterms:modified xsi:type="dcterms:W3CDTF">2026-08-17T07:23:49Z</dcterms:modified>
</cp:coreProperties>
</file>